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2" r:id="rId1"/>
  </p:sldMasterIdLst>
  <p:notesMasterIdLst>
    <p:notesMasterId r:id="rId14"/>
  </p:notesMasterIdLst>
  <p:handoutMasterIdLst>
    <p:handoutMasterId r:id="rId15"/>
  </p:handoutMasterIdLst>
  <p:sldIdLst>
    <p:sldId id="388" r:id="rId2"/>
    <p:sldId id="389" r:id="rId3"/>
    <p:sldId id="390" r:id="rId4"/>
    <p:sldId id="391" r:id="rId5"/>
    <p:sldId id="392" r:id="rId6"/>
    <p:sldId id="298" r:id="rId7"/>
    <p:sldId id="299" r:id="rId8"/>
    <p:sldId id="300" r:id="rId9"/>
    <p:sldId id="301" r:id="rId10"/>
    <p:sldId id="302" r:id="rId11"/>
    <p:sldId id="329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9818"/>
    <p:restoredTop sz="93692"/>
  </p:normalViewPr>
  <p:slideViewPr>
    <p:cSldViewPr snapToGrid="0" snapToObjects="1">
      <p:cViewPr>
        <p:scale>
          <a:sx n="93" d="100"/>
          <a:sy n="93" d="100"/>
        </p:scale>
        <p:origin x="-144" y="-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4" d="100"/>
        <a:sy n="14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E618C-CF7B-8D40-BF9B-9A66F149227A}" type="datetimeFigureOut">
              <a:t>3/8/17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037BC-A9F5-EE46-BC36-0C667AB29ED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771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672C2-BBBC-E542-90AC-86105BFF794E}" type="datetimeFigureOut">
              <a:t>3/8/17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7E144A-D5A1-164B-A6AD-17AF5ADAF35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04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829D9-7160-FB45-8C46-0EDD3E4336A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922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8B2E-8C1D-5C4A-B3A9-1EBA70989B7F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8B2E-8C1D-5C4A-B3A9-1EBA70989B7F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8B2E-8C1D-5C4A-B3A9-1EBA70989B7F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8B2E-8C1D-5C4A-B3A9-1EBA70989B7F}" type="slidenum"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8B2E-8C1D-5C4A-B3A9-1EBA70989B7F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8B2E-8C1D-5C4A-B3A9-1EBA70989B7F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8B2E-8C1D-5C4A-B3A9-1EBA70989B7F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8B2E-8C1D-5C4A-B3A9-1EBA70989B7F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8B2E-8C1D-5C4A-B3A9-1EBA70989B7F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8B2E-8C1D-5C4A-B3A9-1EBA70989B7F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8B2E-8C1D-5C4A-B3A9-1EBA70989B7F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8B2E-8C1D-5C4A-B3A9-1EBA70989B7F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8B2E-8C1D-5C4A-B3A9-1EBA70989B7F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8B2E-8C1D-5C4A-B3A9-1EBA70989B7F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8B2E-8C1D-5C4A-B3A9-1EBA70989B7F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8B2E-8C1D-5C4A-B3A9-1EBA70989B7F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8B2E-8C1D-5C4A-B3A9-1EBA70989B7F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931EC79A-F280-7941-B6C3-733A6E9C21AC}" type="datetimeFigureOut">
              <a:t>3/8/17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6618B2E-8C1D-5C4A-B3A9-1EBA70989B7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8153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Relationship Id="rId16" Type="http://schemas.openxmlformats.org/officeDocument/2006/relationships/image" Target="../media/image21.png"/><Relationship Id="rId17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1309"/>
            <a:ext cx="10524259" cy="3626603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580108" y="867905"/>
            <a:ext cx="6575130" cy="2216258"/>
          </a:xfrm>
          <a:prstGeom prst="ellipse">
            <a:avLst/>
          </a:prstGeom>
          <a:solidFill>
            <a:srgbClr val="1445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741762" y="2495227"/>
            <a:ext cx="3951509" cy="2743199"/>
          </a:xfrm>
          <a:prstGeom prst="ellipse">
            <a:avLst/>
          </a:prstGeom>
          <a:solidFill>
            <a:srgbClr val="1445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31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2650" y="590551"/>
            <a:ext cx="5727700" cy="5765800"/>
          </a:xfrm>
        </p:spPr>
        <p:txBody>
          <a:bodyPr>
            <a:normAutofit fontScale="92500" lnSpcReduction="10000"/>
          </a:bodyPr>
          <a:lstStyle/>
          <a:p>
            <a:r>
              <a:rPr lang="fr-FR"/>
              <a:t>Consulte tous les jours son Facebook</a:t>
            </a:r>
            <a:endParaRPr lang="en-US"/>
          </a:p>
          <a:p>
            <a:r>
              <a:rPr lang="fr-FR"/>
              <a:t>Continu obstinément à parler dans sa propre langue</a:t>
            </a:r>
            <a:endParaRPr lang="en-US"/>
          </a:p>
          <a:p>
            <a:r>
              <a:rPr lang="fr-FR"/>
              <a:t>Conseil de voyage Hakuna Mata !</a:t>
            </a:r>
            <a:endParaRPr lang="en-US"/>
          </a:p>
          <a:p>
            <a:r>
              <a:rPr lang="fr-FR"/>
              <a:t>Se perd intentionellement</a:t>
            </a:r>
            <a:endParaRPr lang="en-US"/>
          </a:p>
          <a:p>
            <a:r>
              <a:rPr lang="fr-FR"/>
              <a:t>Suit constament un guide</a:t>
            </a:r>
            <a:endParaRPr lang="en-US"/>
          </a:p>
          <a:p>
            <a:r>
              <a:rPr lang="fr-FR"/>
              <a:t>Envoie des cartes postales</a:t>
            </a:r>
            <a:endParaRPr lang="en-US"/>
          </a:p>
          <a:p>
            <a:r>
              <a:rPr lang="fr-FR"/>
              <a:t>Commande son café dans la languge locale</a:t>
            </a:r>
            <a:endParaRPr lang="en-US"/>
          </a:p>
          <a:p>
            <a:r>
              <a:rPr lang="fr-FR"/>
              <a:t>9h : Commence à se plaindre dès le petit-déjeuner servi au buffet de l’hôtel</a:t>
            </a:r>
            <a:endParaRPr lang="en-US"/>
          </a:p>
          <a:p>
            <a:r>
              <a:rPr lang="fr-FR"/>
              <a:t>Les hôtels sont à éviter - il dort chez les locaux</a:t>
            </a:r>
            <a:endParaRPr lang="en-US"/>
          </a:p>
          <a:p>
            <a:r>
              <a:rPr lang="fr-FR"/>
              <a:t>Mange chez MacDonalds pour éviter les incidents - (22% ont fait une intoxication)</a:t>
            </a:r>
            <a:endParaRPr lang="en-US"/>
          </a:p>
          <a:p>
            <a:r>
              <a:rPr lang="fr-FR"/>
              <a:t>Leitmotiv : la collection de cuillères à thé</a:t>
            </a:r>
            <a:endParaRPr lang="en-US"/>
          </a:p>
          <a:p>
            <a:r>
              <a:rPr lang="fr-FR"/>
              <a:t>Découvre la cuisine locale (2% ont fait une intoxication alimentaire)</a:t>
            </a:r>
            <a:endParaRPr lang="en-US"/>
          </a:p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Laura Terrill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1104900"/>
            <a:ext cx="3124200" cy="458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76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802" y="143624"/>
            <a:ext cx="7886700" cy="1325563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Extend to other modes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584200" y="2755900"/>
            <a:ext cx="3586018" cy="30630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/>
              <a:t>You are traveling with someone who prefers to be a tourist. You, on the other hand, are definitely a traveler. Make plans for  a day. You are both going to have to compromise. 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4294967295"/>
          </p:nvPr>
        </p:nvSpPr>
        <p:spPr>
          <a:xfrm>
            <a:off x="5029200" y="2755900"/>
            <a:ext cx="3886200" cy="30630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/>
              <a:t>Write about your ideal vacation day as a traveler or a tourist. What did you do? Where did you go? What did you learn or try for the first time.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406400" y="2070100"/>
            <a:ext cx="3886200" cy="63976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None/>
            </a:pPr>
            <a:r>
              <a:rPr lang="en-US" sz="2800"/>
              <a:t>Interpersonal</a:t>
            </a:r>
            <a:r>
              <a:rPr lang="en-US"/>
              <a:t>	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4294967295"/>
          </p:nvPr>
        </p:nvSpPr>
        <p:spPr>
          <a:xfrm>
            <a:off x="5029200" y="2070100"/>
            <a:ext cx="3886200" cy="63976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buNone/>
            </a:pPr>
            <a:r>
              <a:rPr lang="en-US" sz="2800"/>
              <a:t>Presentational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4C2F60E-34D8-DD42-93FD-7BD7AE432328}" type="slidenum">
              <a:rPr lang="en-US"/>
              <a:pPr/>
              <a:t>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Laura Terrill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660" y="211376"/>
            <a:ext cx="1902194" cy="17496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230" y="214452"/>
            <a:ext cx="1798544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59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pPr algn="ctr"/>
            <a:r>
              <a:rPr lang="en-US" smtClean="0"/>
              <a:t>Thank You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Laura Terrill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12</a:t>
            </a:fld>
            <a:endParaRPr lang="en-US" dirty="0"/>
          </a:p>
        </p:txBody>
      </p:sp>
      <p:pic>
        <p:nvPicPr>
          <p:cNvPr id="6" name="Content Placeholder 5" descr="HandsEarth.jpg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03390" y="1393825"/>
            <a:ext cx="6537221" cy="43513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53598" y="5526939"/>
            <a:ext cx="543680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/>
              <a:t>Laura Terrill</a:t>
            </a:r>
          </a:p>
          <a:p>
            <a:pPr algn="ctr"/>
            <a:r>
              <a:rPr lang="en-US" sz="2400"/>
              <a:t>lterrillcps</a:t>
            </a:r>
            <a:r>
              <a:rPr lang="en-US" sz="2400" smtClean="0"/>
              <a:t>.wikispaces.com</a:t>
            </a:r>
          </a:p>
          <a:p>
            <a:pPr algn="ctr"/>
            <a:r>
              <a:rPr lang="en-US" sz="2400"/>
              <a:t>lterrill@gmail.com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4190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0"/>
            <a:ext cx="64352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31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400" y="0"/>
            <a:ext cx="29802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55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0"/>
            <a:ext cx="77414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35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Menti.com 			Code: 70 27 83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1926215"/>
            <a:ext cx="7675562" cy="4150158"/>
          </a:xfrm>
        </p:spPr>
      </p:pic>
    </p:spTree>
    <p:extLst>
      <p:ext uri="{BB962C8B-B14F-4D97-AF65-F5344CB8AC3E}">
        <p14:creationId xmlns:p14="http://schemas.microsoft.com/office/powerpoint/2010/main" val="101979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Laura Terrill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2007" y="1695384"/>
            <a:ext cx="1902194" cy="17496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381" y="3320591"/>
            <a:ext cx="2347779" cy="17804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645" y="1590980"/>
            <a:ext cx="2125608" cy="16122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462" y="133593"/>
            <a:ext cx="1683374" cy="14928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42" y="3263691"/>
            <a:ext cx="2092212" cy="18150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645" y="3291680"/>
            <a:ext cx="2590122" cy="156686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81" y="5043009"/>
            <a:ext cx="1689100" cy="17399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724" y="4947512"/>
            <a:ext cx="2274662" cy="169798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994" y="100572"/>
            <a:ext cx="2132956" cy="13763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739" y="5016499"/>
            <a:ext cx="2473334" cy="15582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531" y="4054362"/>
            <a:ext cx="2336018" cy="14935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033" y="5293041"/>
            <a:ext cx="2169160" cy="143181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4" y="1670032"/>
            <a:ext cx="1882241" cy="14541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99" y="195740"/>
            <a:ext cx="1696454" cy="136144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286" y="2291874"/>
            <a:ext cx="1782560" cy="156448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570" y="249612"/>
            <a:ext cx="1798544" cy="17145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1805544" y="2966518"/>
            <a:ext cx="5350742" cy="9482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/>
              <a:t>Turisto o Viajero?</a:t>
            </a:r>
          </a:p>
        </p:txBody>
      </p:sp>
    </p:spTree>
    <p:extLst>
      <p:ext uri="{BB962C8B-B14F-4D97-AF65-F5344CB8AC3E}">
        <p14:creationId xmlns:p14="http://schemas.microsoft.com/office/powerpoint/2010/main" val="208297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730240" y="1071831"/>
            <a:ext cx="3048000" cy="4638090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marL="274320" indent="-274320"/>
            <a:r>
              <a:rPr lang="en-US" sz="3200">
                <a:solidFill>
                  <a:schemeClr val="tx1"/>
                </a:solidFill>
              </a:rPr>
              <a:t>Movilización</a:t>
            </a:r>
          </a:p>
          <a:p>
            <a:pPr marL="274320" indent="-274320"/>
            <a:r>
              <a:rPr lang="en-US" sz="3200">
                <a:solidFill>
                  <a:schemeClr val="tx1"/>
                </a:solidFill>
              </a:rPr>
              <a:t>Alojamiento</a:t>
            </a:r>
          </a:p>
          <a:p>
            <a:pPr marL="274320" indent="-274320"/>
            <a:r>
              <a:rPr lang="en-US" sz="3200">
                <a:solidFill>
                  <a:schemeClr val="tx1"/>
                </a:solidFill>
              </a:rPr>
              <a:t>A la hora de sacar fotos</a:t>
            </a:r>
          </a:p>
          <a:p>
            <a:pPr marL="274320" indent="-274320"/>
            <a:r>
              <a:rPr lang="en-US" sz="3200">
                <a:solidFill>
                  <a:schemeClr val="tx1"/>
                </a:solidFill>
              </a:rPr>
              <a:t>Lista de cosas por hacer</a:t>
            </a:r>
          </a:p>
          <a:p>
            <a:pPr marL="274320" indent="-274320"/>
            <a:r>
              <a:rPr lang="en-US" sz="3200">
                <a:solidFill>
                  <a:schemeClr val="tx1"/>
                </a:solidFill>
              </a:rPr>
              <a:t>El camino a seguir…</a:t>
            </a:r>
          </a:p>
          <a:p>
            <a:pPr marL="274320" indent="-274320"/>
            <a:r>
              <a:rPr lang="en-US" sz="3200">
                <a:solidFill>
                  <a:schemeClr val="tx1"/>
                </a:solidFill>
              </a:rPr>
              <a:t>Equipaje</a:t>
            </a:r>
          </a:p>
          <a:p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Laura Terrill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13354" y="6009564"/>
            <a:ext cx="6075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http://www.upsocl.com/mas-vistos/las-14-grandes-diferencias-entre-un-turista-y-un-verdadero-viajero/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1" y="304800"/>
            <a:ext cx="4053944" cy="16662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1" y="2145589"/>
            <a:ext cx="4034944" cy="16713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1" y="3991458"/>
            <a:ext cx="4056380" cy="199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8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0"/>
            <a:ext cx="66918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9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93" y="-138699"/>
            <a:ext cx="6816372" cy="6996699"/>
          </a:xfrm>
        </p:spPr>
      </p:pic>
      <p:grpSp>
        <p:nvGrpSpPr>
          <p:cNvPr id="10" name="Group 9"/>
          <p:cNvGrpSpPr/>
          <p:nvPr/>
        </p:nvGrpSpPr>
        <p:grpSpPr>
          <a:xfrm>
            <a:off x="1065544" y="546868"/>
            <a:ext cx="6727626" cy="6060935"/>
            <a:chOff x="1065544" y="546868"/>
            <a:chExt cx="6727626" cy="6060935"/>
          </a:xfrm>
        </p:grpSpPr>
        <p:sp>
          <p:nvSpPr>
            <p:cNvPr id="5" name="Oval 4"/>
            <p:cNvSpPr/>
            <p:nvPr/>
          </p:nvSpPr>
          <p:spPr>
            <a:xfrm rot="21307703">
              <a:off x="5617081" y="1648772"/>
              <a:ext cx="2176089" cy="4959031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262688" y="1228386"/>
              <a:ext cx="960894" cy="89890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 rot="490228">
              <a:off x="1065544" y="1474230"/>
              <a:ext cx="1937289" cy="486646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1341012">
              <a:off x="1390430" y="546868"/>
              <a:ext cx="2295471" cy="1363035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195680" y="1247904"/>
              <a:ext cx="960894" cy="89890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Laura Terrill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7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1513</TotalTime>
  <Words>151</Words>
  <Application>Microsoft Macintosh PowerPoint</Application>
  <PresentationFormat>On-screen Show (4:3)</PresentationFormat>
  <Paragraphs>43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Corbel</vt:lpstr>
      <vt:lpstr>Arial</vt:lpstr>
      <vt:lpstr>Depth</vt:lpstr>
      <vt:lpstr>PowerPoint Presentation</vt:lpstr>
      <vt:lpstr>PowerPoint Presentation</vt:lpstr>
      <vt:lpstr>PowerPoint Presentation</vt:lpstr>
      <vt:lpstr>PowerPoint Presentation</vt:lpstr>
      <vt:lpstr>Menti.com    Code: 70 27 83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Extend to other modes</vt:lpstr>
      <vt:lpstr>Thank You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 on Growth:  Performance Assessment and Feedback</dc:title>
  <dc:creator>Laura</dc:creator>
  <cp:lastModifiedBy>Laura</cp:lastModifiedBy>
  <cp:revision>46</cp:revision>
  <cp:lastPrinted>2017-02-28T02:42:47Z</cp:lastPrinted>
  <dcterms:created xsi:type="dcterms:W3CDTF">2017-02-27T03:40:31Z</dcterms:created>
  <dcterms:modified xsi:type="dcterms:W3CDTF">2017-03-08T17:29:11Z</dcterms:modified>
</cp:coreProperties>
</file>